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2A677-9B0A-4B22-B670-600E48995BFC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54694-249E-4D05-96B3-E4410502C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11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54694-249E-4D05-96B3-E4410502C2B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69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38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360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0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957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26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73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11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68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4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43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76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078A8-B9AD-459D-BBF3-D0440FDF05BD}" type="datetimeFigureOut">
              <a:rPr lang="pt-BR" smtClean="0"/>
              <a:t>26/06/2020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7B3B6-B127-45D6-99A7-00E1BD0701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32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SC1 - 7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808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Fatores aleatórios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mais comuns são:</a:t>
            </a:r>
          </a:p>
          <a:p>
            <a:r>
              <a:rPr lang="pt-BR" dirty="0" smtClean="0"/>
              <a:t>Ruído impulsivo</a:t>
            </a:r>
          </a:p>
          <a:p>
            <a:r>
              <a:rPr lang="pt-BR" dirty="0" smtClean="0"/>
              <a:t>Eco</a:t>
            </a:r>
          </a:p>
          <a:p>
            <a:r>
              <a:rPr lang="pt-BR" dirty="0" err="1" smtClean="0"/>
              <a:t>Diafonia</a:t>
            </a:r>
            <a:endParaRPr lang="pt-BR" dirty="0" smtClean="0"/>
          </a:p>
          <a:p>
            <a:r>
              <a:rPr lang="pt-BR" dirty="0" err="1" smtClean="0"/>
              <a:t>Phase</a:t>
            </a:r>
            <a:r>
              <a:rPr lang="pt-BR" dirty="0" smtClean="0"/>
              <a:t> hit</a:t>
            </a:r>
          </a:p>
          <a:p>
            <a:r>
              <a:rPr lang="pt-BR" dirty="0" err="1" smtClean="0"/>
              <a:t>Gain</a:t>
            </a:r>
            <a:r>
              <a:rPr lang="pt-BR" dirty="0" smtClean="0"/>
              <a:t> hit</a:t>
            </a:r>
          </a:p>
          <a:p>
            <a:r>
              <a:rPr lang="pt-BR" dirty="0" err="1" smtClean="0"/>
              <a:t>Drop</a:t>
            </a:r>
            <a:r>
              <a:rPr lang="pt-BR" dirty="0" smtClean="0"/>
              <a:t> out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547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Ruído impulsivo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178079" cy="5256584"/>
          </a:xfrm>
        </p:spPr>
        <p:txBody>
          <a:bodyPr/>
          <a:lstStyle/>
          <a:p>
            <a:r>
              <a:rPr lang="pt-BR" dirty="0" smtClean="0"/>
              <a:t>São “impulsos que aparecem aleatoriamente, suplantando a amplitude do sinal original.</a:t>
            </a:r>
          </a:p>
          <a:p>
            <a:r>
              <a:rPr lang="pt-BR" dirty="0" smtClean="0"/>
              <a:t>As causas mais comuns do ruído impulsivo são: comutação de circuitos telefônicos e </a:t>
            </a:r>
            <a:r>
              <a:rPr lang="pt-BR" dirty="0" err="1" smtClean="0"/>
              <a:t>centelhamento</a:t>
            </a:r>
            <a:r>
              <a:rPr lang="pt-BR" dirty="0" smtClean="0"/>
              <a:t> de circuitos elétricos.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3929850"/>
            <a:ext cx="5184575" cy="267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65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Ruído impulsivo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229600" cy="393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05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Ruído impulsivo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44986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63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As fontes mais comuns de ruído impulsivo 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 smtClean="0"/>
              <a:t>Diafonia</a:t>
            </a:r>
            <a:r>
              <a:rPr lang="pt-BR" dirty="0" smtClean="0"/>
              <a:t> entre pares de linhas físicas.</a:t>
            </a:r>
          </a:p>
          <a:p>
            <a:r>
              <a:rPr lang="pt-BR" dirty="0" smtClean="0"/>
              <a:t>Instalações elétricas em geral, motores, lâmpadas e reatores etc.</a:t>
            </a:r>
          </a:p>
          <a:p>
            <a:r>
              <a:rPr lang="pt-BR" dirty="0" smtClean="0"/>
              <a:t>Intermodulação no sistema de ondas portadoras.</a:t>
            </a:r>
          </a:p>
          <a:p>
            <a:r>
              <a:rPr lang="pt-BR" dirty="0" smtClean="0"/>
              <a:t>Harmônicas causadas por raios na rede telefônica,</a:t>
            </a:r>
          </a:p>
          <a:p>
            <a:r>
              <a:rPr lang="pt-BR" dirty="0" smtClean="0"/>
              <a:t>Abertura e fechamento de relés em redes comutadas.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500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a reflexão de parte de um sinal ao longo de uma transmissão. Para minimizar esse problema os modens são dotados de facilidades chamadas supressores de eco.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7635577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00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Diafonia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Representa a interferência entre um ponto e outro de um suporte qualquer de transmissão.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Tipos de </a:t>
            </a:r>
            <a:r>
              <a:rPr lang="pt-BR" dirty="0" err="1" smtClean="0"/>
              <a:t>diafonia</a:t>
            </a:r>
            <a:r>
              <a:rPr lang="pt-BR" dirty="0" smtClean="0"/>
              <a:t>:</a:t>
            </a:r>
          </a:p>
          <a:p>
            <a:pPr marL="0" indent="0">
              <a:buNone/>
            </a:pPr>
            <a:r>
              <a:rPr lang="pt-BR" dirty="0" err="1" smtClean="0"/>
              <a:t>Paradiafonia</a:t>
            </a:r>
            <a:r>
              <a:rPr lang="pt-BR" dirty="0" smtClean="0"/>
              <a:t>: ocorrência de interferência no ambiente local</a:t>
            </a:r>
          </a:p>
          <a:p>
            <a:pPr marL="0" indent="0">
              <a:buNone/>
            </a:pPr>
            <a:r>
              <a:rPr lang="pt-BR" dirty="0" err="1" smtClean="0"/>
              <a:t>Telediafonia</a:t>
            </a:r>
            <a:r>
              <a:rPr lang="pt-BR" dirty="0" smtClean="0"/>
              <a:t>: ocorrência no ambiente distante.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5169396" cy="120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498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Phase</a:t>
            </a:r>
            <a:r>
              <a:rPr lang="pt-BR" dirty="0" smtClean="0"/>
              <a:t> hits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mudanças repentinas na fase de um sinal. Devemos sempre lembrar que esse é um tipo de evento que não se fará presente sistematicamente no sinal.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45024"/>
            <a:ext cx="47148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877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Gain</a:t>
            </a:r>
            <a:r>
              <a:rPr lang="pt-BR" dirty="0" smtClean="0"/>
              <a:t> hits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/>
          <a:lstStyle/>
          <a:p>
            <a:r>
              <a:rPr lang="pt-BR" dirty="0" smtClean="0"/>
              <a:t>São variações bruscas no ganho de amplitude. Devemos lembrar que um sinal digital é altamente sensível à ocorrência de </a:t>
            </a:r>
            <a:r>
              <a:rPr lang="pt-BR" dirty="0" err="1" smtClean="0"/>
              <a:t>gain</a:t>
            </a:r>
            <a:r>
              <a:rPr lang="pt-BR" dirty="0" smtClean="0"/>
              <a:t> hits, em tempo de decodificação.</a:t>
            </a:r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12976"/>
            <a:ext cx="6467822" cy="285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220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Drop</a:t>
            </a:r>
            <a:r>
              <a:rPr lang="pt-BR" dirty="0" smtClean="0"/>
              <a:t> out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Representa a “perda” por um curto intervalo de tempo da portadora de um sinal de dados. 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Estas interrupções podem durar desde microssegundos a minutos. Entre as causas mais comuns, temos: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08920"/>
            <a:ext cx="6393532" cy="164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942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Interrupções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Fadings em link de </a:t>
            </a:r>
            <a:r>
              <a:rPr lang="pt-BR" dirty="0" err="1" smtClean="0"/>
              <a:t>microondas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Comutação num sistema de </a:t>
            </a:r>
            <a:r>
              <a:rPr lang="pt-BR" dirty="0" err="1" smtClean="0"/>
              <a:t>microondas</a:t>
            </a:r>
            <a:endParaRPr lang="pt-BR" dirty="0" smtClean="0"/>
          </a:p>
          <a:p>
            <a:r>
              <a:rPr lang="pt-BR" dirty="0" smtClean="0"/>
              <a:t>Soldas frias</a:t>
            </a:r>
          </a:p>
          <a:p>
            <a:r>
              <a:rPr lang="pt-BR" dirty="0" smtClean="0"/>
              <a:t>Conexões mal apertadas.</a:t>
            </a:r>
          </a:p>
          <a:p>
            <a:r>
              <a:rPr lang="pt-BR" dirty="0" smtClean="0"/>
              <a:t>Temporais.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693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 PAM(modulação em amplitude de pulsos)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O sistema PAM é aquele no qual se aplica mais diretamente o conceito de um sinal amostrado e do próprio </a:t>
            </a:r>
            <a:r>
              <a:rPr lang="pt-BR" dirty="0" smtClean="0"/>
              <a:t>Teorema </a:t>
            </a:r>
            <a:r>
              <a:rPr lang="pt-BR" dirty="0" smtClean="0"/>
              <a:t>da amostragem(Um sinal contínuo pode ser apropriadamente amostrado somente se ele não contiver componentes  em frequência acima de metade da frequência de amostragem), pois o sinal modulado pode ser compreendido como o produto do sinal </a:t>
            </a:r>
            <a:r>
              <a:rPr lang="pt-BR" dirty="0" err="1" smtClean="0"/>
              <a:t>modulante</a:t>
            </a:r>
            <a:r>
              <a:rPr lang="pt-BR" dirty="0" smtClean="0"/>
              <a:t> pelo trem-de-pulsos da portadora.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223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8033"/>
            <a:ext cx="5733865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65104"/>
            <a:ext cx="73056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80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7" y="332656"/>
            <a:ext cx="8820860" cy="603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532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a)sinal </a:t>
            </a:r>
            <a:r>
              <a:rPr lang="pt-BR" dirty="0" err="1" smtClean="0"/>
              <a:t>modulante</a:t>
            </a:r>
            <a:r>
              <a:rPr lang="pt-BR" dirty="0" smtClean="0"/>
              <a:t> </a:t>
            </a:r>
            <a:r>
              <a:rPr lang="pt-BR" dirty="0" err="1" smtClean="0"/>
              <a:t>cossenoidal</a:t>
            </a:r>
            <a:endParaRPr lang="pt-BR" dirty="0" smtClean="0"/>
          </a:p>
          <a:p>
            <a:r>
              <a:rPr lang="pt-BR" dirty="0" smtClean="0"/>
              <a:t>b)sinal </a:t>
            </a:r>
            <a:r>
              <a:rPr lang="pt-BR" dirty="0" err="1" smtClean="0"/>
              <a:t>modulante+nível</a:t>
            </a:r>
            <a:r>
              <a:rPr lang="pt-BR" dirty="0" smtClean="0"/>
              <a:t> contínuo E</a:t>
            </a:r>
            <a:r>
              <a:rPr lang="pt-BR" sz="2000" dirty="0" smtClean="0"/>
              <a:t>DC</a:t>
            </a:r>
            <a:endParaRPr lang="pt-BR" dirty="0" smtClean="0"/>
          </a:p>
          <a:p>
            <a:r>
              <a:rPr lang="pt-BR" dirty="0" smtClean="0"/>
              <a:t>c)Sinal  trem de pulsos da portadora</a:t>
            </a:r>
          </a:p>
          <a:p>
            <a:r>
              <a:rPr lang="pt-BR"/>
              <a:t>d</a:t>
            </a:r>
            <a:r>
              <a:rPr lang="pt-BR" smtClean="0"/>
              <a:t>)sinal </a:t>
            </a:r>
            <a:r>
              <a:rPr lang="pt-BR" smtClean="0"/>
              <a:t>modulado.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889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690562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503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68770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165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1628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319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09321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509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383</Words>
  <Application>Microsoft Office PowerPoint</Application>
  <PresentationFormat>Apresentação na tela (4:3)</PresentationFormat>
  <Paragraphs>68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SC1 - 7</vt:lpstr>
      <vt:lpstr>Fatores aleatórios</vt:lpstr>
      <vt:lpstr>Ruído impulsivo</vt:lpstr>
      <vt:lpstr>Ruído impulsivo</vt:lpstr>
      <vt:lpstr>Ruído impulsivo</vt:lpstr>
      <vt:lpstr>As fontes mais comuns de ruído impulsivo são:</vt:lpstr>
      <vt:lpstr>Eco</vt:lpstr>
      <vt:lpstr>Diafonia</vt:lpstr>
      <vt:lpstr>Phase hits</vt:lpstr>
      <vt:lpstr>Gain hits</vt:lpstr>
      <vt:lpstr>Drop out</vt:lpstr>
      <vt:lpstr>Interrupções</vt:lpstr>
      <vt:lpstr> PAM(modulação em amplitude de pulsos)</vt:lpstr>
      <vt:lpstr>    </vt:lpstr>
      <vt:lpstr>     </vt:lpstr>
      <vt:lpstr>PAM</vt:lpstr>
      <vt:lpstr>     </vt:lpstr>
      <vt:lpstr>    </vt:lpstr>
      <vt:lpstr>    </vt:lpstr>
      <vt:lpstr>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SC1 - 7</dc:title>
  <dc:creator>AECIO</dc:creator>
  <cp:lastModifiedBy>AECIO</cp:lastModifiedBy>
  <cp:revision>18</cp:revision>
  <dcterms:created xsi:type="dcterms:W3CDTF">2020-06-25T14:48:41Z</dcterms:created>
  <dcterms:modified xsi:type="dcterms:W3CDTF">2020-06-27T00:18:26Z</dcterms:modified>
</cp:coreProperties>
</file>